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E249-2FD2-3D4F-A961-53F31009F41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5DDB-C537-4E4F-9E03-2FD8C1E3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5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E249-2FD2-3D4F-A961-53F31009F41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5DDB-C537-4E4F-9E03-2FD8C1E3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5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E249-2FD2-3D4F-A961-53F31009F41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5DDB-C537-4E4F-9E03-2FD8C1E3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8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E249-2FD2-3D4F-A961-53F31009F41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5DDB-C537-4E4F-9E03-2FD8C1E3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6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E249-2FD2-3D4F-A961-53F31009F41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5DDB-C537-4E4F-9E03-2FD8C1E3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6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E249-2FD2-3D4F-A961-53F31009F41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5DDB-C537-4E4F-9E03-2FD8C1E3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3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E249-2FD2-3D4F-A961-53F31009F41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5DDB-C537-4E4F-9E03-2FD8C1E3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7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E249-2FD2-3D4F-A961-53F31009F41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5DDB-C537-4E4F-9E03-2FD8C1E3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2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E249-2FD2-3D4F-A961-53F31009F41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5DDB-C537-4E4F-9E03-2FD8C1E3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E249-2FD2-3D4F-A961-53F31009F41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5DDB-C537-4E4F-9E03-2FD8C1E3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2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E249-2FD2-3D4F-A961-53F31009F41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5DDB-C537-4E4F-9E03-2FD8C1E3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6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2E249-2FD2-3D4F-A961-53F31009F41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65DDB-C537-4E4F-9E03-2FD8C1E38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6B2C33-3CF8-2F4C-B953-891F9091C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8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390A11-1E94-444E-AA44-AC9EAE4F1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403C8-1EB4-0643-8108-386487EC6B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F7AB8C-3E59-F24C-9593-C73E1865B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4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B5E5EA-1E95-DF4C-A467-77BD5450D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403C8-1EB4-0643-8108-386487EC6B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F7AB8C-3E59-F24C-9593-C73E1865B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6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B8F991-C345-2840-B4B9-27AE75689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403C8-1EB4-0643-8108-386487EC6B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F7AB8C-3E59-F24C-9593-C73E1865B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8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8124DF-BE25-944C-A903-BA6BDF34C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403C8-1EB4-0643-8108-386487EC6B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F7AB8C-3E59-F24C-9593-C73E1865B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6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B36189-5734-6F47-A602-9E8CE634D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403C8-1EB4-0643-8108-386487EC6B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F7AB8C-3E59-F24C-9593-C73E1865B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6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C49B55-9877-8A48-85FA-A15523593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403C8-1EB4-0643-8108-386487EC6B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F7AB8C-3E59-F24C-9593-C73E1865B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89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Fuller, Mark</dc:creator>
  <cp:lastModifiedBy>Microsoft Office User</cp:lastModifiedBy>
  <cp:revision>12</cp:revision>
  <dcterms:created xsi:type="dcterms:W3CDTF">2018-08-05T18:13:49Z</dcterms:created>
  <dcterms:modified xsi:type="dcterms:W3CDTF">2018-09-17T14:10:42Z</dcterms:modified>
</cp:coreProperties>
</file>