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/>
    <p:restoredTop sz="94704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6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7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3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8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1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1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2C5A6-771E-8C46-8EDB-2D144B6B54C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8140-C525-B749-A109-11D58AF8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8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79DC-B573-B442-890F-5404D3F32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FB5B8-9BD4-E94A-9092-9EFB18B22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1133B-384E-5140-AD67-42D6EBC47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7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ED4E-CFEA-3348-A8BB-F9991DBC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879DC-B573-B442-890F-5404D3F32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FB5B8-9BD4-E94A-9092-9EFB18B22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C99F42-1212-654B-B1F0-CCA26C0A7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879DC-B573-B442-890F-5404D3F32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FB5B8-9BD4-E94A-9092-9EFB18B22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1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1355B9-6EFF-3A45-8186-97CB0C0D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879DC-B573-B442-890F-5404D3F32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FB5B8-9BD4-E94A-9092-9EFB18B22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9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Fuller, Mark</dc:creator>
  <cp:lastModifiedBy>Buchanan, Brandon</cp:lastModifiedBy>
  <cp:revision>10</cp:revision>
  <dcterms:created xsi:type="dcterms:W3CDTF">2018-04-25T12:42:16Z</dcterms:created>
  <dcterms:modified xsi:type="dcterms:W3CDTF">2018-09-14T14:09:15Z</dcterms:modified>
</cp:coreProperties>
</file>